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31" r:id="rId3"/>
    <p:sldId id="334" r:id="rId4"/>
    <p:sldId id="332" r:id="rId5"/>
    <p:sldId id="261" r:id="rId6"/>
    <p:sldId id="335" r:id="rId7"/>
    <p:sldId id="336" r:id="rId8"/>
    <p:sldId id="344" r:id="rId9"/>
    <p:sldId id="345" r:id="rId10"/>
    <p:sldId id="346" r:id="rId11"/>
    <p:sldId id="347" r:id="rId12"/>
    <p:sldId id="348" r:id="rId13"/>
    <p:sldId id="343" r:id="rId14"/>
    <p:sldId id="337" r:id="rId15"/>
    <p:sldId id="340" r:id="rId16"/>
    <p:sldId id="338" r:id="rId17"/>
    <p:sldId id="341" r:id="rId18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CA0FF5-448D-4B29-9005-349D4B8214B3}" v="14" dt="2024-12-17T08:11:07.87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6"/>
    <p:restoredTop sz="94658"/>
  </p:normalViewPr>
  <p:slideViewPr>
    <p:cSldViewPr>
      <p:cViewPr varScale="1">
        <p:scale>
          <a:sx n="78" d="100"/>
          <a:sy n="78" d="100"/>
        </p:scale>
        <p:origin x="1766" y="62"/>
      </p:cViewPr>
      <p:guideLst>
        <p:guide orient="horz" pos="720"/>
        <p:guide pos="288"/>
        <p:guide orient="horz" pos="25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광주 오" userId="e6a6c1d0e3797e18" providerId="LiveId" clId="{6FCA0FF5-448D-4B29-9005-349D4B8214B3}"/>
    <pc:docChg chg="custSel delSld modSld">
      <pc:chgData name="광주 오" userId="e6a6c1d0e3797e18" providerId="LiveId" clId="{6FCA0FF5-448D-4B29-9005-349D4B8214B3}" dt="2024-12-18T01:04:11.799" v="1659"/>
      <pc:docMkLst>
        <pc:docMk/>
      </pc:docMkLst>
      <pc:sldChg chg="modSp mod">
        <pc:chgData name="광주 오" userId="e6a6c1d0e3797e18" providerId="LiveId" clId="{6FCA0FF5-448D-4B29-9005-349D4B8214B3}" dt="2024-12-17T07:42:59.190" v="61" actId="20577"/>
        <pc:sldMkLst>
          <pc:docMk/>
          <pc:sldMk cId="0" sldId="261"/>
        </pc:sldMkLst>
        <pc:spChg chg="mod">
          <ac:chgData name="광주 오" userId="e6a6c1d0e3797e18" providerId="LiveId" clId="{6FCA0FF5-448D-4B29-9005-349D4B8214B3}" dt="2024-12-17T07:42:59.190" v="61" actId="20577"/>
          <ac:spMkLst>
            <pc:docMk/>
            <pc:sldMk cId="0" sldId="261"/>
            <ac:spMk id="4" creationId="{00000000-0000-0000-0000-000000000000}"/>
          </ac:spMkLst>
        </pc:spChg>
      </pc:sldChg>
      <pc:sldChg chg="addSp delSp modSp mod">
        <pc:chgData name="광주 오" userId="e6a6c1d0e3797e18" providerId="LiveId" clId="{6FCA0FF5-448D-4B29-9005-349D4B8214B3}" dt="2024-12-17T07:42:19.239" v="25" actId="14100"/>
        <pc:sldMkLst>
          <pc:docMk/>
          <pc:sldMk cId="1550194631" sldId="332"/>
        </pc:sldMkLst>
        <pc:spChg chg="mod">
          <ac:chgData name="광주 오" userId="e6a6c1d0e3797e18" providerId="LiveId" clId="{6FCA0FF5-448D-4B29-9005-349D4B8214B3}" dt="2024-12-17T07:41:56.545" v="16" actId="20577"/>
          <ac:spMkLst>
            <pc:docMk/>
            <pc:sldMk cId="1550194631" sldId="332"/>
            <ac:spMk id="3" creationId="{00000000-0000-0000-0000-000000000000}"/>
          </ac:spMkLst>
        </pc:spChg>
        <pc:spChg chg="del">
          <ac:chgData name="광주 오" userId="e6a6c1d0e3797e18" providerId="LiveId" clId="{6FCA0FF5-448D-4B29-9005-349D4B8214B3}" dt="2024-12-17T07:41:59.954" v="17" actId="478"/>
          <ac:spMkLst>
            <pc:docMk/>
            <pc:sldMk cId="1550194631" sldId="332"/>
            <ac:spMk id="15" creationId="{8956D45A-D091-1BD2-D766-90BA81F6265B}"/>
          </ac:spMkLst>
        </pc:spChg>
        <pc:spChg chg="del">
          <ac:chgData name="광주 오" userId="e6a6c1d0e3797e18" providerId="LiveId" clId="{6FCA0FF5-448D-4B29-9005-349D4B8214B3}" dt="2024-12-17T07:42:02.497" v="18" actId="478"/>
          <ac:spMkLst>
            <pc:docMk/>
            <pc:sldMk cId="1550194631" sldId="332"/>
            <ac:spMk id="19" creationId="{B692E289-E0B5-EAE3-9D1B-CDBDB0A7DFDF}"/>
          </ac:spMkLst>
        </pc:spChg>
        <pc:spChg chg="del">
          <ac:chgData name="광주 오" userId="e6a6c1d0e3797e18" providerId="LiveId" clId="{6FCA0FF5-448D-4B29-9005-349D4B8214B3}" dt="2024-12-17T07:41:59.954" v="17" actId="478"/>
          <ac:spMkLst>
            <pc:docMk/>
            <pc:sldMk cId="1550194631" sldId="332"/>
            <ac:spMk id="24" creationId="{43E3AD6F-2BEC-050F-6ABD-67996DB94D9B}"/>
          </ac:spMkLst>
        </pc:spChg>
        <pc:spChg chg="del">
          <ac:chgData name="광주 오" userId="e6a6c1d0e3797e18" providerId="LiveId" clId="{6FCA0FF5-448D-4B29-9005-349D4B8214B3}" dt="2024-12-17T07:41:59.954" v="17" actId="478"/>
          <ac:spMkLst>
            <pc:docMk/>
            <pc:sldMk cId="1550194631" sldId="332"/>
            <ac:spMk id="25" creationId="{60186F94-C34A-B6E9-3EE6-4D66A3B4FDC6}"/>
          </ac:spMkLst>
        </pc:spChg>
        <pc:spChg chg="del">
          <ac:chgData name="광주 오" userId="e6a6c1d0e3797e18" providerId="LiveId" clId="{6FCA0FF5-448D-4B29-9005-349D4B8214B3}" dt="2024-12-17T07:41:59.954" v="17" actId="478"/>
          <ac:spMkLst>
            <pc:docMk/>
            <pc:sldMk cId="1550194631" sldId="332"/>
            <ac:spMk id="32" creationId="{00D70550-21B4-3E41-19BF-039B07FE8DCC}"/>
          </ac:spMkLst>
        </pc:spChg>
        <pc:spChg chg="del">
          <ac:chgData name="광주 오" userId="e6a6c1d0e3797e18" providerId="LiveId" clId="{6FCA0FF5-448D-4B29-9005-349D4B8214B3}" dt="2024-12-17T07:41:59.954" v="17" actId="478"/>
          <ac:spMkLst>
            <pc:docMk/>
            <pc:sldMk cId="1550194631" sldId="332"/>
            <ac:spMk id="33" creationId="{F7F7F2CF-5152-F03B-CCDD-A01F95E9695B}"/>
          </ac:spMkLst>
        </pc:spChg>
        <pc:spChg chg="del">
          <ac:chgData name="광주 오" userId="e6a6c1d0e3797e18" providerId="LiveId" clId="{6FCA0FF5-448D-4B29-9005-349D4B8214B3}" dt="2024-12-17T07:41:59.954" v="17" actId="478"/>
          <ac:spMkLst>
            <pc:docMk/>
            <pc:sldMk cId="1550194631" sldId="332"/>
            <ac:spMk id="35" creationId="{6254C7AC-6818-E540-E402-89B1617ED852}"/>
          </ac:spMkLst>
        </pc:spChg>
        <pc:spChg chg="del">
          <ac:chgData name="광주 오" userId="e6a6c1d0e3797e18" providerId="LiveId" clId="{6FCA0FF5-448D-4B29-9005-349D4B8214B3}" dt="2024-12-17T07:41:59.954" v="17" actId="478"/>
          <ac:spMkLst>
            <pc:docMk/>
            <pc:sldMk cId="1550194631" sldId="332"/>
            <ac:spMk id="36" creationId="{42AE3B60-BC96-6ABB-6C4A-5C973F50649C}"/>
          </ac:spMkLst>
        </pc:spChg>
        <pc:spChg chg="del">
          <ac:chgData name="광주 오" userId="e6a6c1d0e3797e18" providerId="LiveId" clId="{6FCA0FF5-448D-4B29-9005-349D4B8214B3}" dt="2024-12-17T07:41:59.954" v="17" actId="478"/>
          <ac:spMkLst>
            <pc:docMk/>
            <pc:sldMk cId="1550194631" sldId="332"/>
            <ac:spMk id="37" creationId="{611206EA-D141-C3C0-2DFF-A03FD7DA0CF1}"/>
          </ac:spMkLst>
        </pc:spChg>
        <pc:spChg chg="del">
          <ac:chgData name="광주 오" userId="e6a6c1d0e3797e18" providerId="LiveId" clId="{6FCA0FF5-448D-4B29-9005-349D4B8214B3}" dt="2024-12-17T07:42:02.497" v="18" actId="478"/>
          <ac:spMkLst>
            <pc:docMk/>
            <pc:sldMk cId="1550194631" sldId="332"/>
            <ac:spMk id="38" creationId="{0A2D9E07-B252-368F-6CC7-299C67EC932D}"/>
          </ac:spMkLst>
        </pc:spChg>
        <pc:spChg chg="del">
          <ac:chgData name="광주 오" userId="e6a6c1d0e3797e18" providerId="LiveId" clId="{6FCA0FF5-448D-4B29-9005-349D4B8214B3}" dt="2024-12-17T07:42:02.497" v="18" actId="478"/>
          <ac:spMkLst>
            <pc:docMk/>
            <pc:sldMk cId="1550194631" sldId="332"/>
            <ac:spMk id="39" creationId="{DF3C3EBE-3F71-2BF4-18BE-D4502915FCFA}"/>
          </ac:spMkLst>
        </pc:spChg>
        <pc:spChg chg="del">
          <ac:chgData name="광주 오" userId="e6a6c1d0e3797e18" providerId="LiveId" clId="{6FCA0FF5-448D-4B29-9005-349D4B8214B3}" dt="2024-12-17T07:41:59.954" v="17" actId="478"/>
          <ac:spMkLst>
            <pc:docMk/>
            <pc:sldMk cId="1550194631" sldId="332"/>
            <ac:spMk id="55" creationId="{3FA01F47-3330-C635-0239-9C3660364D09}"/>
          </ac:spMkLst>
        </pc:spChg>
        <pc:spChg chg="del">
          <ac:chgData name="광주 오" userId="e6a6c1d0e3797e18" providerId="LiveId" clId="{6FCA0FF5-448D-4B29-9005-349D4B8214B3}" dt="2024-12-17T07:41:59.954" v="17" actId="478"/>
          <ac:spMkLst>
            <pc:docMk/>
            <pc:sldMk cId="1550194631" sldId="332"/>
            <ac:spMk id="56" creationId="{E027E028-B68C-DDC5-6C75-D317B32B0A67}"/>
          </ac:spMkLst>
        </pc:spChg>
        <pc:spChg chg="del">
          <ac:chgData name="광주 오" userId="e6a6c1d0e3797e18" providerId="LiveId" clId="{6FCA0FF5-448D-4B29-9005-349D4B8214B3}" dt="2024-12-17T07:41:59.954" v="17" actId="478"/>
          <ac:spMkLst>
            <pc:docMk/>
            <pc:sldMk cId="1550194631" sldId="332"/>
            <ac:spMk id="60" creationId="{D51CDFA6-6AA4-2B01-173B-46645D590930}"/>
          </ac:spMkLst>
        </pc:spChg>
        <pc:spChg chg="del">
          <ac:chgData name="광주 오" userId="e6a6c1d0e3797e18" providerId="LiveId" clId="{6FCA0FF5-448D-4B29-9005-349D4B8214B3}" dt="2024-12-17T07:41:59.954" v="17" actId="478"/>
          <ac:spMkLst>
            <pc:docMk/>
            <pc:sldMk cId="1550194631" sldId="332"/>
            <ac:spMk id="65" creationId="{F5EA3C39-7B5D-6748-BB13-44D60AC654A3}"/>
          </ac:spMkLst>
        </pc:spChg>
        <pc:spChg chg="del">
          <ac:chgData name="광주 오" userId="e6a6c1d0e3797e18" providerId="LiveId" clId="{6FCA0FF5-448D-4B29-9005-349D4B8214B3}" dt="2024-12-17T07:41:59.954" v="17" actId="478"/>
          <ac:spMkLst>
            <pc:docMk/>
            <pc:sldMk cId="1550194631" sldId="332"/>
            <ac:spMk id="66" creationId="{A2A46386-DA7C-81F2-1F2E-3C2FFD0D31EB}"/>
          </ac:spMkLst>
        </pc:spChg>
        <pc:picChg chg="del">
          <ac:chgData name="광주 오" userId="e6a6c1d0e3797e18" providerId="LiveId" clId="{6FCA0FF5-448D-4B29-9005-349D4B8214B3}" dt="2024-12-17T07:42:02.497" v="18" actId="478"/>
          <ac:picMkLst>
            <pc:docMk/>
            <pc:sldMk cId="1550194631" sldId="332"/>
            <ac:picMk id="5" creationId="{9535AF7C-5A98-242D-DB01-7C8B35B6A26A}"/>
          </ac:picMkLst>
        </pc:picChg>
        <pc:picChg chg="del">
          <ac:chgData name="광주 오" userId="e6a6c1d0e3797e18" providerId="LiveId" clId="{6FCA0FF5-448D-4B29-9005-349D4B8214B3}" dt="2024-12-17T07:41:59.954" v="17" actId="478"/>
          <ac:picMkLst>
            <pc:docMk/>
            <pc:sldMk cId="1550194631" sldId="332"/>
            <ac:picMk id="6" creationId="{30307A8A-A117-F084-4D3B-B664B3E9CE16}"/>
          </ac:picMkLst>
        </pc:picChg>
        <pc:picChg chg="del">
          <ac:chgData name="광주 오" userId="e6a6c1d0e3797e18" providerId="LiveId" clId="{6FCA0FF5-448D-4B29-9005-349D4B8214B3}" dt="2024-12-17T07:41:59.954" v="17" actId="478"/>
          <ac:picMkLst>
            <pc:docMk/>
            <pc:sldMk cId="1550194631" sldId="332"/>
            <ac:picMk id="7" creationId="{9DDEE88C-C676-BE47-3735-11C43C5A1292}"/>
          </ac:picMkLst>
        </pc:picChg>
        <pc:picChg chg="del">
          <ac:chgData name="광주 오" userId="e6a6c1d0e3797e18" providerId="LiveId" clId="{6FCA0FF5-448D-4B29-9005-349D4B8214B3}" dt="2024-12-17T07:41:59.954" v="17" actId="478"/>
          <ac:picMkLst>
            <pc:docMk/>
            <pc:sldMk cId="1550194631" sldId="332"/>
            <ac:picMk id="8" creationId="{79658644-18C5-09E3-5A99-583969EAF291}"/>
          </ac:picMkLst>
        </pc:picChg>
        <pc:picChg chg="del">
          <ac:chgData name="광주 오" userId="e6a6c1d0e3797e18" providerId="LiveId" clId="{6FCA0FF5-448D-4B29-9005-349D4B8214B3}" dt="2024-12-17T07:41:59.954" v="17" actId="478"/>
          <ac:picMkLst>
            <pc:docMk/>
            <pc:sldMk cId="1550194631" sldId="332"/>
            <ac:picMk id="9" creationId="{3C631D6F-1A75-37D5-AD9C-77A50F1EF4B3}"/>
          </ac:picMkLst>
        </pc:picChg>
        <pc:picChg chg="del">
          <ac:chgData name="광주 오" userId="e6a6c1d0e3797e18" providerId="LiveId" clId="{6FCA0FF5-448D-4B29-9005-349D4B8214B3}" dt="2024-12-17T07:41:59.954" v="17" actId="478"/>
          <ac:picMkLst>
            <pc:docMk/>
            <pc:sldMk cId="1550194631" sldId="332"/>
            <ac:picMk id="10" creationId="{61838BDA-9BCA-D027-CC4E-8EEB92208651}"/>
          </ac:picMkLst>
        </pc:picChg>
        <pc:picChg chg="del">
          <ac:chgData name="광주 오" userId="e6a6c1d0e3797e18" providerId="LiveId" clId="{6FCA0FF5-448D-4B29-9005-349D4B8214B3}" dt="2024-12-17T07:42:03.660" v="19" actId="478"/>
          <ac:picMkLst>
            <pc:docMk/>
            <pc:sldMk cId="1550194631" sldId="332"/>
            <ac:picMk id="11" creationId="{EE5A8C0A-F9CF-5A2E-A8FF-129FFFF75F93}"/>
          </ac:picMkLst>
        </pc:picChg>
        <pc:picChg chg="add mod">
          <ac:chgData name="광주 오" userId="e6a6c1d0e3797e18" providerId="LiveId" clId="{6FCA0FF5-448D-4B29-9005-349D4B8214B3}" dt="2024-12-17T07:42:19.239" v="25" actId="14100"/>
          <ac:picMkLst>
            <pc:docMk/>
            <pc:sldMk cId="1550194631" sldId="332"/>
            <ac:picMk id="14" creationId="{47C85F52-75E4-DBF8-3454-F7959D37A92F}"/>
          </ac:picMkLst>
        </pc:picChg>
        <pc:picChg chg="del">
          <ac:chgData name="광주 오" userId="e6a6c1d0e3797e18" providerId="LiveId" clId="{6FCA0FF5-448D-4B29-9005-349D4B8214B3}" dt="2024-12-17T07:41:59.954" v="17" actId="478"/>
          <ac:picMkLst>
            <pc:docMk/>
            <pc:sldMk cId="1550194631" sldId="332"/>
            <ac:picMk id="16" creationId="{A424E271-6665-5F41-7DAD-DE491889775C}"/>
          </ac:picMkLst>
        </pc:picChg>
        <pc:picChg chg="del">
          <ac:chgData name="광주 오" userId="e6a6c1d0e3797e18" providerId="LiveId" clId="{6FCA0FF5-448D-4B29-9005-349D4B8214B3}" dt="2024-12-17T07:41:59.954" v="17" actId="478"/>
          <ac:picMkLst>
            <pc:docMk/>
            <pc:sldMk cId="1550194631" sldId="332"/>
            <ac:picMk id="17" creationId="{9C825158-FCC8-6ED3-0E4D-AA17A3C34D60}"/>
          </ac:picMkLst>
        </pc:picChg>
        <pc:picChg chg="del">
          <ac:chgData name="광주 오" userId="e6a6c1d0e3797e18" providerId="LiveId" clId="{6FCA0FF5-448D-4B29-9005-349D4B8214B3}" dt="2024-12-17T07:41:59.954" v="17" actId="478"/>
          <ac:picMkLst>
            <pc:docMk/>
            <pc:sldMk cId="1550194631" sldId="332"/>
            <ac:picMk id="18" creationId="{7827456F-4861-74AE-96C0-B533B83ABB09}"/>
          </ac:picMkLst>
        </pc:picChg>
        <pc:picChg chg="del">
          <ac:chgData name="광주 오" userId="e6a6c1d0e3797e18" providerId="LiveId" clId="{6FCA0FF5-448D-4B29-9005-349D4B8214B3}" dt="2024-12-17T07:41:59.954" v="17" actId="478"/>
          <ac:picMkLst>
            <pc:docMk/>
            <pc:sldMk cId="1550194631" sldId="332"/>
            <ac:picMk id="21" creationId="{AE4E6DFE-0A9A-FA71-DD2D-D6F77FEC0198}"/>
          </ac:picMkLst>
        </pc:picChg>
        <pc:picChg chg="del">
          <ac:chgData name="광주 오" userId="e6a6c1d0e3797e18" providerId="LiveId" clId="{6FCA0FF5-448D-4B29-9005-349D4B8214B3}" dt="2024-12-17T07:41:59.954" v="17" actId="478"/>
          <ac:picMkLst>
            <pc:docMk/>
            <pc:sldMk cId="1550194631" sldId="332"/>
            <ac:picMk id="22" creationId="{0F63D4D9-953B-2D1F-BFAF-1B1E31D2E3D8}"/>
          </ac:picMkLst>
        </pc:picChg>
        <pc:picChg chg="del">
          <ac:chgData name="광주 오" userId="e6a6c1d0e3797e18" providerId="LiveId" clId="{6FCA0FF5-448D-4B29-9005-349D4B8214B3}" dt="2024-12-17T07:41:59.954" v="17" actId="478"/>
          <ac:picMkLst>
            <pc:docMk/>
            <pc:sldMk cId="1550194631" sldId="332"/>
            <ac:picMk id="23" creationId="{45C8DEC8-D18A-68DD-CD36-BF39CE9D8FC9}"/>
          </ac:picMkLst>
        </pc:picChg>
        <pc:picChg chg="del">
          <ac:chgData name="광주 오" userId="e6a6c1d0e3797e18" providerId="LiveId" clId="{6FCA0FF5-448D-4B29-9005-349D4B8214B3}" dt="2024-12-17T07:41:59.954" v="17" actId="478"/>
          <ac:picMkLst>
            <pc:docMk/>
            <pc:sldMk cId="1550194631" sldId="332"/>
            <ac:picMk id="26" creationId="{962EA651-522D-9C86-C725-0861A92F5C5D}"/>
          </ac:picMkLst>
        </pc:picChg>
        <pc:picChg chg="del">
          <ac:chgData name="광주 오" userId="e6a6c1d0e3797e18" providerId="LiveId" clId="{6FCA0FF5-448D-4B29-9005-349D4B8214B3}" dt="2024-12-17T07:41:59.954" v="17" actId="478"/>
          <ac:picMkLst>
            <pc:docMk/>
            <pc:sldMk cId="1550194631" sldId="332"/>
            <ac:picMk id="27" creationId="{3D4EF574-AFE5-2436-6726-206CFC668EB9}"/>
          </ac:picMkLst>
        </pc:picChg>
        <pc:picChg chg="del">
          <ac:chgData name="광주 오" userId="e6a6c1d0e3797e18" providerId="LiveId" clId="{6FCA0FF5-448D-4B29-9005-349D4B8214B3}" dt="2024-12-17T07:41:59.954" v="17" actId="478"/>
          <ac:picMkLst>
            <pc:docMk/>
            <pc:sldMk cId="1550194631" sldId="332"/>
            <ac:picMk id="47" creationId="{91AC4C0C-D37A-9B30-37F3-932EFFED370A}"/>
          </ac:picMkLst>
        </pc:picChg>
        <pc:picChg chg="del">
          <ac:chgData name="광주 오" userId="e6a6c1d0e3797e18" providerId="LiveId" clId="{6FCA0FF5-448D-4B29-9005-349D4B8214B3}" dt="2024-12-17T07:41:59.954" v="17" actId="478"/>
          <ac:picMkLst>
            <pc:docMk/>
            <pc:sldMk cId="1550194631" sldId="332"/>
            <ac:picMk id="48" creationId="{DAB7DE51-8636-F122-B35E-DF97F1590EE9}"/>
          </ac:picMkLst>
        </pc:picChg>
        <pc:picChg chg="del">
          <ac:chgData name="광주 오" userId="e6a6c1d0e3797e18" providerId="LiveId" clId="{6FCA0FF5-448D-4B29-9005-349D4B8214B3}" dt="2024-12-17T07:41:59.954" v="17" actId="478"/>
          <ac:picMkLst>
            <pc:docMk/>
            <pc:sldMk cId="1550194631" sldId="332"/>
            <ac:picMk id="49" creationId="{D3796987-A85F-E381-8EB8-DE0569E371B0}"/>
          </ac:picMkLst>
        </pc:picChg>
        <pc:picChg chg="del">
          <ac:chgData name="광주 오" userId="e6a6c1d0e3797e18" providerId="LiveId" clId="{6FCA0FF5-448D-4B29-9005-349D4B8214B3}" dt="2024-12-17T07:41:59.954" v="17" actId="478"/>
          <ac:picMkLst>
            <pc:docMk/>
            <pc:sldMk cId="1550194631" sldId="332"/>
            <ac:picMk id="50" creationId="{036151BF-7ED6-0715-36B9-4A83291C8710}"/>
          </ac:picMkLst>
        </pc:picChg>
        <pc:picChg chg="del">
          <ac:chgData name="광주 오" userId="e6a6c1d0e3797e18" providerId="LiveId" clId="{6FCA0FF5-448D-4B29-9005-349D4B8214B3}" dt="2024-12-17T07:42:04.650" v="20" actId="478"/>
          <ac:picMkLst>
            <pc:docMk/>
            <pc:sldMk cId="1550194631" sldId="332"/>
            <ac:picMk id="51" creationId="{3008D9B9-9672-F9F7-B1C9-CE4987F78CE9}"/>
          </ac:picMkLst>
        </pc:picChg>
        <pc:cxnChg chg="del">
          <ac:chgData name="광주 오" userId="e6a6c1d0e3797e18" providerId="LiveId" clId="{6FCA0FF5-448D-4B29-9005-349D4B8214B3}" dt="2024-12-17T07:41:59.954" v="17" actId="478"/>
          <ac:cxnSpMkLst>
            <pc:docMk/>
            <pc:sldMk cId="1550194631" sldId="332"/>
            <ac:cxnSpMk id="12" creationId="{9153DF5B-04DE-EECD-E9EE-9E0DE5868408}"/>
          </ac:cxnSpMkLst>
        </pc:cxnChg>
        <pc:cxnChg chg="del">
          <ac:chgData name="광주 오" userId="e6a6c1d0e3797e18" providerId="LiveId" clId="{6FCA0FF5-448D-4B29-9005-349D4B8214B3}" dt="2024-12-17T07:41:59.954" v="17" actId="478"/>
          <ac:cxnSpMkLst>
            <pc:docMk/>
            <pc:sldMk cId="1550194631" sldId="332"/>
            <ac:cxnSpMk id="29" creationId="{99ADB011-F4B9-BB74-494C-4666C7E714D8}"/>
          </ac:cxnSpMkLst>
        </pc:cxnChg>
        <pc:cxnChg chg="del">
          <ac:chgData name="광주 오" userId="e6a6c1d0e3797e18" providerId="LiveId" clId="{6FCA0FF5-448D-4B29-9005-349D4B8214B3}" dt="2024-12-17T07:41:59.954" v="17" actId="478"/>
          <ac:cxnSpMkLst>
            <pc:docMk/>
            <pc:sldMk cId="1550194631" sldId="332"/>
            <ac:cxnSpMk id="34" creationId="{9D1B64E9-B351-4B43-551D-F8B8F5CB930C}"/>
          </ac:cxnSpMkLst>
        </pc:cxnChg>
        <pc:cxnChg chg="del">
          <ac:chgData name="광주 오" userId="e6a6c1d0e3797e18" providerId="LiveId" clId="{6FCA0FF5-448D-4B29-9005-349D4B8214B3}" dt="2024-12-17T07:41:59.954" v="17" actId="478"/>
          <ac:cxnSpMkLst>
            <pc:docMk/>
            <pc:sldMk cId="1550194631" sldId="332"/>
            <ac:cxnSpMk id="42" creationId="{B9B71CDA-9F6E-482A-5587-BB85509175DE}"/>
          </ac:cxnSpMkLst>
        </pc:cxnChg>
        <pc:cxnChg chg="del">
          <ac:chgData name="광주 오" userId="e6a6c1d0e3797e18" providerId="LiveId" clId="{6FCA0FF5-448D-4B29-9005-349D4B8214B3}" dt="2024-12-17T07:41:59.954" v="17" actId="478"/>
          <ac:cxnSpMkLst>
            <pc:docMk/>
            <pc:sldMk cId="1550194631" sldId="332"/>
            <ac:cxnSpMk id="52" creationId="{ABCD8ECB-282A-6335-0B2A-8E0A1E5F558C}"/>
          </ac:cxnSpMkLst>
        </pc:cxnChg>
        <pc:cxnChg chg="del">
          <ac:chgData name="광주 오" userId="e6a6c1d0e3797e18" providerId="LiveId" clId="{6FCA0FF5-448D-4B29-9005-349D4B8214B3}" dt="2024-12-17T07:41:59.954" v="17" actId="478"/>
          <ac:cxnSpMkLst>
            <pc:docMk/>
            <pc:sldMk cId="1550194631" sldId="332"/>
            <ac:cxnSpMk id="57" creationId="{8EEF8602-A224-866A-BC31-E8089D5E3524}"/>
          </ac:cxnSpMkLst>
        </pc:cxnChg>
      </pc:sldChg>
      <pc:sldChg chg="modSp mod">
        <pc:chgData name="광주 오" userId="e6a6c1d0e3797e18" providerId="LiveId" clId="{6FCA0FF5-448D-4B29-9005-349D4B8214B3}" dt="2024-12-17T07:44:14.725" v="106" actId="20577"/>
        <pc:sldMkLst>
          <pc:docMk/>
          <pc:sldMk cId="1800516627" sldId="335"/>
        </pc:sldMkLst>
        <pc:spChg chg="mod">
          <ac:chgData name="광주 오" userId="e6a6c1d0e3797e18" providerId="LiveId" clId="{6FCA0FF5-448D-4B29-9005-349D4B8214B3}" dt="2024-12-17T07:44:14.725" v="106" actId="20577"/>
          <ac:spMkLst>
            <pc:docMk/>
            <pc:sldMk cId="1800516627" sldId="335"/>
            <ac:spMk id="4" creationId="{00000000-0000-0000-0000-000000000000}"/>
          </ac:spMkLst>
        </pc:spChg>
      </pc:sldChg>
      <pc:sldChg chg="modSp mod">
        <pc:chgData name="광주 오" userId="e6a6c1d0e3797e18" providerId="LiveId" clId="{6FCA0FF5-448D-4B29-9005-349D4B8214B3}" dt="2024-12-17T08:04:27.933" v="1225" actId="20577"/>
        <pc:sldMkLst>
          <pc:docMk/>
          <pc:sldMk cId="1530985608" sldId="336"/>
        </pc:sldMkLst>
        <pc:graphicFrameChg chg="modGraphic">
          <ac:chgData name="광주 오" userId="e6a6c1d0e3797e18" providerId="LiveId" clId="{6FCA0FF5-448D-4B29-9005-349D4B8214B3}" dt="2024-12-17T08:04:27.933" v="1225" actId="20577"/>
          <ac:graphicFrameMkLst>
            <pc:docMk/>
            <pc:sldMk cId="1530985608" sldId="336"/>
            <ac:graphicFrameMk id="5" creationId="{138D92DE-3313-341A-7253-A23793A03C32}"/>
          </ac:graphicFrameMkLst>
        </pc:graphicFrameChg>
      </pc:sldChg>
      <pc:sldChg chg="addSp modSp mod">
        <pc:chgData name="광주 오" userId="e6a6c1d0e3797e18" providerId="LiveId" clId="{6FCA0FF5-448D-4B29-9005-349D4B8214B3}" dt="2024-12-17T08:07:49.787" v="1494" actId="14100"/>
        <pc:sldMkLst>
          <pc:docMk/>
          <pc:sldMk cId="2555613758" sldId="337"/>
        </pc:sldMkLst>
        <pc:spChg chg="mod">
          <ac:chgData name="광주 오" userId="e6a6c1d0e3797e18" providerId="LiveId" clId="{6FCA0FF5-448D-4B29-9005-349D4B8214B3}" dt="2024-12-17T08:07:41.796" v="1490" actId="20577"/>
          <ac:spMkLst>
            <pc:docMk/>
            <pc:sldMk cId="2555613758" sldId="337"/>
            <ac:spMk id="4" creationId="{00000000-0000-0000-0000-000000000000}"/>
          </ac:spMkLst>
        </pc:spChg>
        <pc:picChg chg="add mod">
          <ac:chgData name="광주 오" userId="e6a6c1d0e3797e18" providerId="LiveId" clId="{6FCA0FF5-448D-4B29-9005-349D4B8214B3}" dt="2024-12-17T08:07:49.787" v="1494" actId="14100"/>
          <ac:picMkLst>
            <pc:docMk/>
            <pc:sldMk cId="2555613758" sldId="337"/>
            <ac:picMk id="6" creationId="{E36B0560-F7AF-DC12-9FF6-7EE71C79DF3C}"/>
          </ac:picMkLst>
        </pc:picChg>
      </pc:sldChg>
      <pc:sldChg chg="modSp mod">
        <pc:chgData name="광주 오" userId="e6a6c1d0e3797e18" providerId="LiveId" clId="{6FCA0FF5-448D-4B29-9005-349D4B8214B3}" dt="2024-12-17T08:12:02.442" v="1655" actId="20577"/>
        <pc:sldMkLst>
          <pc:docMk/>
          <pc:sldMk cId="3825401136" sldId="338"/>
        </pc:sldMkLst>
        <pc:spChg chg="mod">
          <ac:chgData name="광주 오" userId="e6a6c1d0e3797e18" providerId="LiveId" clId="{6FCA0FF5-448D-4B29-9005-349D4B8214B3}" dt="2024-12-17T08:12:02.442" v="1655" actId="20577"/>
          <ac:spMkLst>
            <pc:docMk/>
            <pc:sldMk cId="3825401136" sldId="338"/>
            <ac:spMk id="4" creationId="{00000000-0000-0000-0000-000000000000}"/>
          </ac:spMkLst>
        </pc:spChg>
      </pc:sldChg>
      <pc:sldChg chg="delSp modSp del mod">
        <pc:chgData name="광주 오" userId="e6a6c1d0e3797e18" providerId="LiveId" clId="{6FCA0FF5-448D-4B29-9005-349D4B8214B3}" dt="2024-12-17T08:08:09.583" v="1503" actId="2696"/>
        <pc:sldMkLst>
          <pc:docMk/>
          <pc:sldMk cId="2930014797" sldId="339"/>
        </pc:sldMkLst>
        <pc:spChg chg="mod">
          <ac:chgData name="광주 오" userId="e6a6c1d0e3797e18" providerId="LiveId" clId="{6FCA0FF5-448D-4B29-9005-349D4B8214B3}" dt="2024-12-17T08:08:04.413" v="1500" actId="20577"/>
          <ac:spMkLst>
            <pc:docMk/>
            <pc:sldMk cId="2930014797" sldId="339"/>
            <ac:spMk id="3" creationId="{00000000-0000-0000-0000-000000000000}"/>
          </ac:spMkLst>
        </pc:spChg>
        <pc:spChg chg="del mod">
          <ac:chgData name="광주 오" userId="e6a6c1d0e3797e18" providerId="LiveId" clId="{6FCA0FF5-448D-4B29-9005-349D4B8214B3}" dt="2024-12-17T08:08:06.062" v="1502"/>
          <ac:spMkLst>
            <pc:docMk/>
            <pc:sldMk cId="2930014797" sldId="339"/>
            <ac:spMk id="4" creationId="{00000000-0000-0000-0000-000000000000}"/>
          </ac:spMkLst>
        </pc:spChg>
      </pc:sldChg>
      <pc:sldChg chg="addSp modSp mod modAnim">
        <pc:chgData name="광주 오" userId="e6a6c1d0e3797e18" providerId="LiveId" clId="{6FCA0FF5-448D-4B29-9005-349D4B8214B3}" dt="2024-12-17T08:11:15.745" v="1508" actId="14100"/>
        <pc:sldMkLst>
          <pc:docMk/>
          <pc:sldMk cId="2768896784" sldId="340"/>
        </pc:sldMkLst>
        <pc:spChg chg="mod">
          <ac:chgData name="광주 오" userId="e6a6c1d0e3797e18" providerId="LiveId" clId="{6FCA0FF5-448D-4B29-9005-349D4B8214B3}" dt="2024-12-17T08:10:45.478" v="1504" actId="20577"/>
          <ac:spMkLst>
            <pc:docMk/>
            <pc:sldMk cId="2768896784" sldId="340"/>
            <ac:spMk id="3" creationId="{00000000-0000-0000-0000-000000000000}"/>
          </ac:spMkLst>
        </pc:spChg>
        <pc:picChg chg="add mod">
          <ac:chgData name="광주 오" userId="e6a6c1d0e3797e18" providerId="LiveId" clId="{6FCA0FF5-448D-4B29-9005-349D4B8214B3}" dt="2024-12-17T08:11:15.745" v="1508" actId="14100"/>
          <ac:picMkLst>
            <pc:docMk/>
            <pc:sldMk cId="2768896784" sldId="340"/>
            <ac:picMk id="5" creationId="{7893D873-14B9-EAED-2D93-9D2BCAF23C58}"/>
          </ac:picMkLst>
        </pc:picChg>
      </pc:sldChg>
      <pc:sldChg chg="modSp mod">
        <pc:chgData name="광주 오" userId="e6a6c1d0e3797e18" providerId="LiveId" clId="{6FCA0FF5-448D-4B29-9005-349D4B8214B3}" dt="2024-12-18T01:04:11.799" v="1659"/>
        <pc:sldMkLst>
          <pc:docMk/>
          <pc:sldMk cId="3642663286" sldId="341"/>
        </pc:sldMkLst>
        <pc:spChg chg="mod">
          <ac:chgData name="광주 오" userId="e6a6c1d0e3797e18" providerId="LiveId" clId="{6FCA0FF5-448D-4B29-9005-349D4B8214B3}" dt="2024-12-18T01:04:11.799" v="1659"/>
          <ac:spMkLst>
            <pc:docMk/>
            <pc:sldMk cId="3642663286" sldId="341"/>
            <ac:spMk id="4" creationId="{00000000-0000-0000-0000-000000000000}"/>
          </ac:spMkLst>
        </pc:spChg>
      </pc:sldChg>
      <pc:sldChg chg="addSp modSp mod">
        <pc:chgData name="광주 오" userId="e6a6c1d0e3797e18" providerId="LiveId" clId="{6FCA0FF5-448D-4B29-9005-349D4B8214B3}" dt="2024-12-17T07:58:56.653" v="742" actId="14100"/>
        <pc:sldMkLst>
          <pc:docMk/>
          <pc:sldMk cId="3209253724" sldId="344"/>
        </pc:sldMkLst>
        <pc:spChg chg="mod">
          <ac:chgData name="광주 오" userId="e6a6c1d0e3797e18" providerId="LiveId" clId="{6FCA0FF5-448D-4B29-9005-349D4B8214B3}" dt="2024-12-17T07:53:01.549" v="521" actId="20577"/>
          <ac:spMkLst>
            <pc:docMk/>
            <pc:sldMk cId="3209253724" sldId="344"/>
            <ac:spMk id="3" creationId="{CBC2D131-20C9-3743-0C3C-F48B12A4E9E8}"/>
          </ac:spMkLst>
        </pc:spChg>
        <pc:spChg chg="mod">
          <ac:chgData name="광주 오" userId="e6a6c1d0e3797e18" providerId="LiveId" clId="{6FCA0FF5-448D-4B29-9005-349D4B8214B3}" dt="2024-12-17T07:54:45.448" v="658" actId="20577"/>
          <ac:spMkLst>
            <pc:docMk/>
            <pc:sldMk cId="3209253724" sldId="344"/>
            <ac:spMk id="4" creationId="{8DAA10C6-B376-C92B-2E3F-39E2C58C9A97}"/>
          </ac:spMkLst>
        </pc:spChg>
        <pc:spChg chg="mod">
          <ac:chgData name="광주 오" userId="e6a6c1d0e3797e18" providerId="LiveId" clId="{6FCA0FF5-448D-4B29-9005-349D4B8214B3}" dt="2024-12-17T07:55:31.928" v="662" actId="20577"/>
          <ac:spMkLst>
            <pc:docMk/>
            <pc:sldMk cId="3209253724" sldId="344"/>
            <ac:spMk id="5" creationId="{2436FCE2-7D0B-C826-592C-819072951881}"/>
          </ac:spMkLst>
        </pc:spChg>
        <pc:spChg chg="mod">
          <ac:chgData name="광주 오" userId="e6a6c1d0e3797e18" providerId="LiveId" clId="{6FCA0FF5-448D-4B29-9005-349D4B8214B3}" dt="2024-12-17T07:58:41.360" v="736" actId="20577"/>
          <ac:spMkLst>
            <pc:docMk/>
            <pc:sldMk cId="3209253724" sldId="344"/>
            <ac:spMk id="6" creationId="{ACCB36D9-586F-F52E-70DB-55ACD54B7FC6}"/>
          </ac:spMkLst>
        </pc:spChg>
        <pc:picChg chg="add mod">
          <ac:chgData name="광주 오" userId="e6a6c1d0e3797e18" providerId="LiveId" clId="{6FCA0FF5-448D-4B29-9005-349D4B8214B3}" dt="2024-12-17T07:54:01.796" v="528" actId="14100"/>
          <ac:picMkLst>
            <pc:docMk/>
            <pc:sldMk cId="3209253724" sldId="344"/>
            <ac:picMk id="8" creationId="{3E098C07-1BF0-CB48-D704-1D3F0895F2AB}"/>
          </ac:picMkLst>
        </pc:picChg>
        <pc:picChg chg="add mod">
          <ac:chgData name="광주 오" userId="e6a6c1d0e3797e18" providerId="LiveId" clId="{6FCA0FF5-448D-4B29-9005-349D4B8214B3}" dt="2024-12-17T07:55:49.749" v="667" actId="1076"/>
          <ac:picMkLst>
            <pc:docMk/>
            <pc:sldMk cId="3209253724" sldId="344"/>
            <ac:picMk id="10" creationId="{A87E54EB-E105-FDEB-2F51-A9574B0845DC}"/>
          </ac:picMkLst>
        </pc:picChg>
        <pc:picChg chg="add mod">
          <ac:chgData name="광주 오" userId="e6a6c1d0e3797e18" providerId="LiveId" clId="{6FCA0FF5-448D-4B29-9005-349D4B8214B3}" dt="2024-12-17T07:58:56.653" v="742" actId="14100"/>
          <ac:picMkLst>
            <pc:docMk/>
            <pc:sldMk cId="3209253724" sldId="344"/>
            <ac:picMk id="12" creationId="{56CE7225-0711-99FC-ABC5-85F111CE8EA5}"/>
          </ac:picMkLst>
        </pc:picChg>
      </pc:sldChg>
      <pc:sldChg chg="addSp modSp mod">
        <pc:chgData name="광주 오" userId="e6a6c1d0e3797e18" providerId="LiveId" clId="{6FCA0FF5-448D-4B29-9005-349D4B8214B3}" dt="2024-12-17T08:00:16.260" v="870" actId="20577"/>
        <pc:sldMkLst>
          <pc:docMk/>
          <pc:sldMk cId="2433261844" sldId="345"/>
        </pc:sldMkLst>
        <pc:spChg chg="mod">
          <ac:chgData name="광주 오" userId="e6a6c1d0e3797e18" providerId="LiveId" clId="{6FCA0FF5-448D-4B29-9005-349D4B8214B3}" dt="2024-12-17T08:00:16.260" v="870" actId="20577"/>
          <ac:spMkLst>
            <pc:docMk/>
            <pc:sldMk cId="2433261844" sldId="345"/>
            <ac:spMk id="3" creationId="{DC369714-2E6A-0BF3-2752-0164F4ABFC6B}"/>
          </ac:spMkLst>
        </pc:spChg>
        <pc:spChg chg="mod">
          <ac:chgData name="광주 오" userId="e6a6c1d0e3797e18" providerId="LiveId" clId="{6FCA0FF5-448D-4B29-9005-349D4B8214B3}" dt="2024-12-17T07:59:25.748" v="744" actId="20577"/>
          <ac:spMkLst>
            <pc:docMk/>
            <pc:sldMk cId="2433261844" sldId="345"/>
            <ac:spMk id="4" creationId="{7614D103-DA70-6704-3D5D-F338A9101BC7}"/>
          </ac:spMkLst>
        </pc:spChg>
        <pc:picChg chg="add mod">
          <ac:chgData name="광주 오" userId="e6a6c1d0e3797e18" providerId="LiveId" clId="{6FCA0FF5-448D-4B29-9005-349D4B8214B3}" dt="2024-12-17T07:59:46.848" v="750" actId="1076"/>
          <ac:picMkLst>
            <pc:docMk/>
            <pc:sldMk cId="2433261844" sldId="345"/>
            <ac:picMk id="6" creationId="{13A04133-F248-6B3B-83CC-25CE241F622C}"/>
          </ac:picMkLst>
        </pc:picChg>
      </pc:sldChg>
      <pc:sldChg chg="addSp modSp mod">
        <pc:chgData name="광주 오" userId="e6a6c1d0e3797e18" providerId="LiveId" clId="{6FCA0FF5-448D-4B29-9005-349D4B8214B3}" dt="2024-12-17T08:01:54.267" v="1031" actId="1076"/>
        <pc:sldMkLst>
          <pc:docMk/>
          <pc:sldMk cId="3904414817" sldId="346"/>
        </pc:sldMkLst>
        <pc:spChg chg="mod">
          <ac:chgData name="광주 오" userId="e6a6c1d0e3797e18" providerId="LiveId" clId="{6FCA0FF5-448D-4B29-9005-349D4B8214B3}" dt="2024-12-17T08:00:23.683" v="872" actId="5793"/>
          <ac:spMkLst>
            <pc:docMk/>
            <pc:sldMk cId="3904414817" sldId="346"/>
            <ac:spMk id="3" creationId="{2A223D7F-C36C-107B-7BF2-246DBF4E419F}"/>
          </ac:spMkLst>
        </pc:spChg>
        <pc:spChg chg="mod">
          <ac:chgData name="광주 오" userId="e6a6c1d0e3797e18" providerId="LiveId" clId="{6FCA0FF5-448D-4B29-9005-349D4B8214B3}" dt="2024-12-17T08:00:31.524" v="873" actId="20577"/>
          <ac:spMkLst>
            <pc:docMk/>
            <pc:sldMk cId="3904414817" sldId="346"/>
            <ac:spMk id="4" creationId="{55A5ACAD-B866-53DA-94B5-BBFD3F1C41A1}"/>
          </ac:spMkLst>
        </pc:spChg>
        <pc:spChg chg="mod">
          <ac:chgData name="광주 오" userId="e6a6c1d0e3797e18" providerId="LiveId" clId="{6FCA0FF5-448D-4B29-9005-349D4B8214B3}" dt="2024-12-17T08:01:43.947" v="1027" actId="20577"/>
          <ac:spMkLst>
            <pc:docMk/>
            <pc:sldMk cId="3904414817" sldId="346"/>
            <ac:spMk id="5" creationId="{21701398-9CCD-B812-1428-A0D01599FD8A}"/>
          </ac:spMkLst>
        </pc:spChg>
        <pc:spChg chg="mod">
          <ac:chgData name="광주 오" userId="e6a6c1d0e3797e18" providerId="LiveId" clId="{6FCA0FF5-448D-4B29-9005-349D4B8214B3}" dt="2024-12-17T08:01:35.462" v="1014" actId="20577"/>
          <ac:spMkLst>
            <pc:docMk/>
            <pc:sldMk cId="3904414817" sldId="346"/>
            <ac:spMk id="6" creationId="{A4BEBBAE-61C7-CA37-64BE-8E9F5E4C5900}"/>
          </ac:spMkLst>
        </pc:spChg>
        <pc:picChg chg="add mod">
          <ac:chgData name="광주 오" userId="e6a6c1d0e3797e18" providerId="LiveId" clId="{6FCA0FF5-448D-4B29-9005-349D4B8214B3}" dt="2024-12-17T08:01:54.267" v="1031" actId="1076"/>
          <ac:picMkLst>
            <pc:docMk/>
            <pc:sldMk cId="3904414817" sldId="346"/>
            <ac:picMk id="8" creationId="{9D9F1F2E-31BB-8CE3-B26A-4936DA5D285B}"/>
          </ac:picMkLst>
        </pc:picChg>
      </pc:sldChg>
      <pc:sldChg chg="addSp modSp mod">
        <pc:chgData name="광주 오" userId="e6a6c1d0e3797e18" providerId="LiveId" clId="{6FCA0FF5-448D-4B29-9005-349D4B8214B3}" dt="2024-12-17T08:03:30.505" v="1175" actId="1076"/>
        <pc:sldMkLst>
          <pc:docMk/>
          <pc:sldMk cId="1503867361" sldId="347"/>
        </pc:sldMkLst>
        <pc:spChg chg="mod">
          <ac:chgData name="광주 오" userId="e6a6c1d0e3797e18" providerId="LiveId" clId="{6FCA0FF5-448D-4B29-9005-349D4B8214B3}" dt="2024-12-17T08:03:13.148" v="1171" actId="20577"/>
          <ac:spMkLst>
            <pc:docMk/>
            <pc:sldMk cId="1503867361" sldId="347"/>
            <ac:spMk id="3" creationId="{5851DB4F-A935-0D3C-1AE9-A8BE88D1DC0B}"/>
          </ac:spMkLst>
        </pc:spChg>
        <pc:spChg chg="mod">
          <ac:chgData name="광주 오" userId="e6a6c1d0e3797e18" providerId="LiveId" clId="{6FCA0FF5-448D-4B29-9005-349D4B8214B3}" dt="2024-12-17T08:02:18.644" v="1041" actId="5793"/>
          <ac:spMkLst>
            <pc:docMk/>
            <pc:sldMk cId="1503867361" sldId="347"/>
            <ac:spMk id="4" creationId="{DAC1D796-EE66-8F33-37BF-6E0F85D7424F}"/>
          </ac:spMkLst>
        </pc:spChg>
        <pc:picChg chg="add mod">
          <ac:chgData name="광주 오" userId="e6a6c1d0e3797e18" providerId="LiveId" clId="{6FCA0FF5-448D-4B29-9005-349D4B8214B3}" dt="2024-12-17T08:03:30.505" v="1175" actId="1076"/>
          <ac:picMkLst>
            <pc:docMk/>
            <pc:sldMk cId="1503867361" sldId="347"/>
            <ac:picMk id="6" creationId="{A38CD2FA-62F5-5801-0F7D-CDE53ACEBE8D}"/>
          </ac:picMkLst>
        </pc:picChg>
      </pc:sldChg>
      <pc:sldChg chg="addSp modSp mod">
        <pc:chgData name="광주 오" userId="e6a6c1d0e3797e18" providerId="LiveId" clId="{6FCA0FF5-448D-4B29-9005-349D4B8214B3}" dt="2024-12-17T08:07:03.780" v="1397" actId="1076"/>
        <pc:sldMkLst>
          <pc:docMk/>
          <pc:sldMk cId="2143054159" sldId="348"/>
        </pc:sldMkLst>
        <pc:spChg chg="mod">
          <ac:chgData name="광주 오" userId="e6a6c1d0e3797e18" providerId="LiveId" clId="{6FCA0FF5-448D-4B29-9005-349D4B8214B3}" dt="2024-12-17T08:05:47.118" v="1319" actId="20577"/>
          <ac:spMkLst>
            <pc:docMk/>
            <pc:sldMk cId="2143054159" sldId="348"/>
            <ac:spMk id="3" creationId="{EA394BAA-EF43-505D-E9D9-DC0027135C76}"/>
          </ac:spMkLst>
        </pc:spChg>
        <pc:spChg chg="mod">
          <ac:chgData name="광주 오" userId="e6a6c1d0e3797e18" providerId="LiveId" clId="{6FCA0FF5-448D-4B29-9005-349D4B8214B3}" dt="2024-12-17T08:05:41.536" v="1315" actId="20577"/>
          <ac:spMkLst>
            <pc:docMk/>
            <pc:sldMk cId="2143054159" sldId="348"/>
            <ac:spMk id="4" creationId="{2750B8A7-7FF0-6EAE-390E-8D3D5A0B7D5F}"/>
          </ac:spMkLst>
        </pc:spChg>
        <pc:spChg chg="mod">
          <ac:chgData name="광주 오" userId="e6a6c1d0e3797e18" providerId="LiveId" clId="{6FCA0FF5-448D-4B29-9005-349D4B8214B3}" dt="2024-12-17T08:06:52.319" v="1393" actId="20577"/>
          <ac:spMkLst>
            <pc:docMk/>
            <pc:sldMk cId="2143054159" sldId="348"/>
            <ac:spMk id="5" creationId="{6E01DD3E-BC55-0D0F-9780-7B8B684C16E3}"/>
          </ac:spMkLst>
        </pc:spChg>
        <pc:picChg chg="add mod">
          <ac:chgData name="광주 오" userId="e6a6c1d0e3797e18" providerId="LiveId" clId="{6FCA0FF5-448D-4B29-9005-349D4B8214B3}" dt="2024-12-17T08:06:00.775" v="1324" actId="14100"/>
          <ac:picMkLst>
            <pc:docMk/>
            <pc:sldMk cId="2143054159" sldId="348"/>
            <ac:picMk id="8" creationId="{A01AAECD-78E2-77C8-4A3C-BFA399CEE8A2}"/>
          </ac:picMkLst>
        </pc:picChg>
        <pc:picChg chg="add mod">
          <ac:chgData name="광주 오" userId="e6a6c1d0e3797e18" providerId="LiveId" clId="{6FCA0FF5-448D-4B29-9005-349D4B8214B3}" dt="2024-12-17T08:06:16.564" v="1330" actId="1076"/>
          <ac:picMkLst>
            <pc:docMk/>
            <pc:sldMk cId="2143054159" sldId="348"/>
            <ac:picMk id="10" creationId="{E0209258-B981-9674-C516-20ACF207B829}"/>
          </ac:picMkLst>
        </pc:picChg>
        <pc:picChg chg="add mod">
          <ac:chgData name="광주 오" userId="e6a6c1d0e3797e18" providerId="LiveId" clId="{6FCA0FF5-448D-4B29-9005-349D4B8214B3}" dt="2024-12-17T08:07:03.780" v="1397" actId="1076"/>
          <ac:picMkLst>
            <pc:docMk/>
            <pc:sldMk cId="2143054159" sldId="348"/>
            <ac:picMk id="12" creationId="{2442688B-2607-DD4A-5790-424E53C4C4E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wangJU-Oh/fina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8275" y="2171297"/>
            <a:ext cx="822911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보고서</a:t>
            </a:r>
            <a:endParaRPr sz="3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제목 </a:t>
            </a:r>
            <a:r>
              <a:rPr lang="en-US" altLang="ko-KR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36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XXX</a:t>
            </a:r>
            <a:r>
              <a:rPr lang="ko-KR" altLang="en-US" sz="36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36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ko-KR" altLang="en-US" sz="36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양식</a:t>
            </a:r>
            <a:r>
              <a:rPr lang="en-US" altLang="ko-KR" sz="36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, PPT</a:t>
            </a:r>
            <a:r>
              <a:rPr lang="ko-KR" altLang="en-US" sz="36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 파일로 제출</a:t>
            </a:r>
            <a:r>
              <a:rPr lang="en-US" altLang="ko-KR" sz="36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3600" i="1" spc="-5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0" y="3911489"/>
            <a:ext cx="3122787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학번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24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xxx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이름 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24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xxx</a:t>
            </a:r>
            <a:endParaRPr sz="2400" i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9628" y="5259323"/>
            <a:ext cx="1036319" cy="402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54215" y="5285013"/>
            <a:ext cx="241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20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2000" b="1" spc="-12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WebService</a:t>
            </a:r>
            <a:r>
              <a:rPr lang="en-US" altLang="ko-KR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Project</a:t>
            </a:r>
            <a:endParaRPr lang="en-US" altLang="ko-KR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B0C2-7071-927C-C28B-D48892329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3B1E0-DCA4-6B53-3ABD-B5A49F1D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23D7F-C36C-107B-7BF2-246DBF4E4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641201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2-1.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사용자 보안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보안키를 이용한 로그인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A5ACAD-B866-53DA-94B5-BBFD3F1C41A1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084912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2-2. Image Blog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및 관리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일부 확장 기능 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1701398-9CCD-B812-1428-A0D01599FD8A}"/>
              </a:ext>
            </a:extLst>
          </p:cNvPr>
          <p:cNvSpPr txBox="1">
            <a:spLocks/>
          </p:cNvSpPr>
          <p:nvPr/>
        </p:nvSpPr>
        <p:spPr>
          <a:xfrm>
            <a:off x="495300" y="2133600"/>
            <a:ext cx="4309110" cy="15594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), 2-4. Image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-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사용자의 이미지를 확보한 후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, 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분석한 이미지를 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Restful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 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API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의 </a:t>
            </a:r>
            <a:r>
              <a:rPr lang="en-US" altLang="ko-KR" sz="1200" kern="0" dirty="0" err="1">
                <a:solidFill>
                  <a:schemeClr val="tx1"/>
                </a:solidFill>
                <a:latin typeface="+mn-ea"/>
                <a:cs typeface="Gulim"/>
              </a:rPr>
              <a:t>JSONResponse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로 반환</a:t>
            </a: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4BEBBAE-61C7-CA37-64BE-8E9F5E4C5900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6412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99085" indent="-287020" latinLnBrk="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8" name="그림 7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9D9F1F2E-31BB-8CE3-B26A-4936DA5D2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0" y="3682956"/>
            <a:ext cx="8573696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14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FE62A-AC32-2ED9-4DBE-05890A2A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7AD99-E4F7-2C66-1881-6248595F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51DB4F-A935-0D3C-1AE9-A8BE88D1D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066959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확보된 이미지의 컬러를 분석하는 기능</a:t>
            </a:r>
            <a:endParaRPr lang="en-US" altLang="ko-KR" sz="1200" dirty="0">
              <a:solidFill>
                <a:schemeClr val="tx1"/>
              </a:solidFill>
              <a:latin typeface="+mn-ea"/>
              <a:cs typeface="Gulim"/>
            </a:endParaRP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-yolov5_inference.py</a:t>
            </a:r>
            <a:endParaRPr lang="ko-KR" altLang="en-US" sz="12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C1D796-EE66-8F33-37BF-6E0F85D7424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869469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38CD2FA-62F5-5801-0F7D-CDE53ACEB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0" y="2362200"/>
            <a:ext cx="8154538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67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F4422-BB0D-3E5A-7E5E-14136C8A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7A25E-EF9B-015E-ACE8-7A7A35A7B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94BAA-EF43-505D-E9D9-DC0027135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918200"/>
          </a:xfrm>
        </p:spPr>
        <p:txBody>
          <a:bodyPr/>
          <a:lstStyle/>
          <a:p>
            <a:pPr marL="12065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3.1. Image list view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개별 제안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), 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3.2. 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Restfull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endParaRPr lang="en-US" altLang="ko-KR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800" dirty="0">
                <a:solidFill>
                  <a:schemeClr val="tx1"/>
                </a:solidFill>
                <a:latin typeface="+mn-ea"/>
                <a:cs typeface="Gulim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분석이 끝난 이미지를 보여주는 기능</a:t>
            </a:r>
            <a:endParaRPr lang="ko-KR" altLang="en-US" sz="8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50B8A7-7FF0-6EAE-390E-8D3D5A0B7D5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641201"/>
          </a:xfrm>
        </p:spPr>
        <p:txBody>
          <a:bodyPr/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E01DD3E-BC55-0D0F-9780-7B8B684C16E3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1146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3.3.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공통기능 및 추가기능을 활용한 사용자 시나리오 및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UI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웹 페이지 내에서 내장 카메라 사용 기능</a:t>
            </a: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F8C301E-3D83-105C-BBF1-8DF4BD734E96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13696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기타 추가 기능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(</a:t>
            </a: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간략한 설명</a:t>
            </a: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)</a:t>
            </a: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(</a:t>
            </a: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기능 동작 캡처 화면 제시</a:t>
            </a: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)</a:t>
            </a:r>
            <a:endParaRPr lang="en-US" altLang="ko-KR" sz="1200" kern="0" dirty="0">
              <a:solidFill>
                <a:sysClr val="windowText" lastClr="000000"/>
              </a:solidFill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8" name="그림 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01AAECD-78E2-77C8-4A3C-BFA399CEE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52" y="2061200"/>
            <a:ext cx="4286676" cy="1978081"/>
          </a:xfrm>
          <a:prstGeom prst="rect">
            <a:avLst/>
          </a:prstGeom>
        </p:spPr>
      </p:pic>
      <p:pic>
        <p:nvPicPr>
          <p:cNvPr id="10" name="그림 9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E0209258-B981-9674-C516-20ACF207B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037" y="1902568"/>
            <a:ext cx="4778269" cy="3539054"/>
          </a:xfrm>
          <a:prstGeom prst="rect">
            <a:avLst/>
          </a:prstGeom>
        </p:spPr>
      </p:pic>
      <p:pic>
        <p:nvPicPr>
          <p:cNvPr id="12" name="그림 1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442688B-2607-DD4A-5790-424E53C4C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94" y="5349847"/>
            <a:ext cx="6582694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54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6232A-58D9-EFAF-E142-261AA29A4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11783AD-4A19-F75E-4B88-637986810F13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4824326-EE27-709E-7158-5943D15D3E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7807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부족한 설명 </a:t>
            </a:r>
            <a:r>
              <a:rPr lang="ko-KR" altLang="en-US" sz="2000" i="1" dirty="0" err="1">
                <a:solidFill>
                  <a:srgbClr val="FF0000"/>
                </a:solidFill>
              </a:rPr>
              <a:t>추거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신규 또는 추가 기능 중심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페이지 추가 가능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1041FBD-FFD1-6639-E0FE-B73C65DCDC64}"/>
              </a:ext>
            </a:extLst>
          </p:cNvPr>
          <p:cNvSpPr txBox="1"/>
          <p:nvPr/>
        </p:nvSpPr>
        <p:spPr>
          <a:xfrm>
            <a:off x="574040" y="1124817"/>
            <a:ext cx="8080375" cy="12343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??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(</a:t>
            </a:r>
            <a:r>
              <a:rPr lang="ko-KR" altLang="en-US" sz="2000" i="1" spc="-5" dirty="0">
                <a:solidFill>
                  <a:srgbClr val="FF0000"/>
                </a:solidFill>
                <a:latin typeface="+mn-ea"/>
                <a:cs typeface="Malgun Gothic"/>
              </a:rPr>
              <a:t>에지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/</a:t>
            </a:r>
            <a:r>
              <a:rPr lang="ko-KR" altLang="en-US" sz="2000" i="1" spc="-5" dirty="0">
                <a:solidFill>
                  <a:srgbClr val="FF0000"/>
                </a:solidFill>
                <a:latin typeface="+mn-ea"/>
                <a:cs typeface="Malgun Gothic"/>
              </a:rPr>
              <a:t>서버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/</a:t>
            </a:r>
            <a:r>
              <a:rPr lang="ko-KR" altLang="en-US" sz="2000" i="1" spc="-5" dirty="0">
                <a:solidFill>
                  <a:srgbClr val="FF0000"/>
                </a:solidFill>
                <a:latin typeface="+mn-ea"/>
                <a:cs typeface="Malgun Gothic"/>
              </a:rPr>
              <a:t>스마트폰 클라이언트의 역할 제시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)</a:t>
            </a:r>
            <a:endParaRPr sz="20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800" dirty="0">
                <a:latin typeface="+mn-ea"/>
                <a:cs typeface="Gulim"/>
              </a:rPr>
              <a:t>??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10961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dirty="0">
                <a:latin typeface="+mn-ea"/>
                <a:cs typeface="Malgun Gothic"/>
              </a:rPr>
              <a:t>사용자의 이미지를 분석하여 퍼스널 컬러 추천 완료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6" name="그림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E36B0560-F7AF-DC12-9FF6-7EE71C79D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20" y="1524000"/>
            <a:ext cx="9259359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3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데모 동영상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5" name="KakaoTalk_20241217_171010264">
            <a:hlinkClick r:id="" action="ppaction://media"/>
            <a:extLst>
              <a:ext uri="{FF2B5EF4-FFF2-40B4-BE49-F238E27FC236}">
                <a16:creationId xmlns:a16="http://schemas.microsoft.com/office/drawing/2014/main" id="{7893D873-14B9-EAED-2D93-9D2BCAF23C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0" y="1219200"/>
            <a:ext cx="5562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9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기대효과 및 결론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175753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기대효과 및 결론</a:t>
            </a:r>
            <a:endParaRPr sz="2000" dirty="0">
              <a:latin typeface="+mn-ea"/>
              <a:cs typeface="Malgun Gothic"/>
            </a:endParaRPr>
          </a:p>
          <a:p>
            <a:pPr marL="469265" indent="-4572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99720" algn="l"/>
              </a:tabLst>
            </a:pPr>
            <a:r>
              <a:rPr lang="ko-KR" altLang="en-US" sz="1800" dirty="0">
                <a:latin typeface="+mn-ea"/>
                <a:cs typeface="Malgun Gothic"/>
              </a:rPr>
              <a:t>주관적인 사람의 의견이 아닌 객관적인 결과 도출이 가능하다</a:t>
            </a:r>
            <a:r>
              <a:rPr lang="en-US" altLang="ko-KR" sz="1800" dirty="0">
                <a:latin typeface="+mn-ea"/>
                <a:cs typeface="Malgun Gothic"/>
              </a:rPr>
              <a:t>.</a:t>
            </a:r>
          </a:p>
          <a:p>
            <a:pPr marL="469265" indent="-4572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99720" algn="l"/>
              </a:tabLst>
            </a:pPr>
            <a:r>
              <a:rPr lang="ko-KR" altLang="en-US" sz="1800" dirty="0">
                <a:latin typeface="+mn-ea"/>
                <a:cs typeface="Malgun Gothic"/>
              </a:rPr>
              <a:t>사람에게 퍼스널 컬러 진단을 하면 비용이 들기에 비용 절약이 가능하다</a:t>
            </a:r>
            <a:r>
              <a:rPr lang="en-US" altLang="ko-KR" sz="1800" dirty="0">
                <a:latin typeface="+mn-ea"/>
                <a:cs typeface="Malgun Gothic"/>
              </a:rPr>
              <a:t>.</a:t>
            </a:r>
          </a:p>
          <a:p>
            <a:pPr marL="469265" indent="-4572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99720" algn="l"/>
              </a:tabLst>
            </a:pPr>
            <a:r>
              <a:rPr lang="ko-KR" altLang="en-US" sz="1800" dirty="0">
                <a:latin typeface="+mn-ea"/>
                <a:cs typeface="Malgun Gothic"/>
              </a:rPr>
              <a:t>추후 퍼스널 컬러 뿐만 아니라 </a:t>
            </a:r>
            <a:r>
              <a:rPr lang="en-US" altLang="ko-KR" sz="1800" dirty="0">
                <a:latin typeface="+mn-ea"/>
                <a:cs typeface="Malgun Gothic"/>
              </a:rPr>
              <a:t>AI</a:t>
            </a:r>
            <a:r>
              <a:rPr lang="ko-KR" altLang="en-US" sz="1800" dirty="0">
                <a:latin typeface="+mn-ea"/>
                <a:cs typeface="Malgun Gothic"/>
              </a:rPr>
              <a:t>를 통해 옷 추천 등 패션 및 뷰티 분야 뿐만 아니라 다양한 분야까지 확장 가능하다</a:t>
            </a:r>
            <a:r>
              <a:rPr lang="en-US" altLang="ko-KR" sz="1800" dirty="0">
                <a:latin typeface="+mn-ea"/>
                <a:cs typeface="Malgun Gothic"/>
              </a:rPr>
              <a:t>.</a:t>
            </a:r>
            <a:endParaRPr lang="en-US" altLang="ko-KR" dirty="0">
              <a:latin typeface="+mn-ea"/>
              <a:cs typeface="Malgun Gothic"/>
            </a:endParaRPr>
          </a:p>
          <a:p>
            <a:pPr marL="469265" indent="-4572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99720" algn="l"/>
              </a:tabLst>
            </a:pPr>
            <a:r>
              <a:rPr lang="ko-KR" altLang="en-US" sz="1800" dirty="0">
                <a:latin typeface="+mn-ea"/>
                <a:cs typeface="Malgun Gothic"/>
              </a:rPr>
              <a:t>현재 최신 트렌드로 자리 잡고 있는 인공지능을 실제로 사용해본다</a:t>
            </a:r>
            <a:r>
              <a:rPr lang="en-US" altLang="ko-KR" sz="1800" dirty="0">
                <a:latin typeface="+mn-ea"/>
                <a:cs typeface="Malgun Gothic"/>
              </a:rPr>
              <a:t>.</a:t>
            </a:r>
            <a:endParaRPr lang="ko-KR" altLang="en-US" sz="1800" dirty="0">
              <a:latin typeface="+mn-ea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25401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42085" y="1180743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서비스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URL : 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소스코드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git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주소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: </a:t>
            </a:r>
            <a:r>
              <a:rPr lang="en-US" altLang="ko-KR" sz="2000" dirty="0" err="1">
                <a:hlinkClick r:id="rId2"/>
              </a:rPr>
              <a:t>KwangJU</a:t>
            </a:r>
            <a:r>
              <a:rPr lang="en-US" altLang="ko-KR" sz="2000">
                <a:hlinkClick r:id="rId2"/>
              </a:rPr>
              <a:t>-Oh/final</a:t>
            </a:r>
            <a:endParaRPr sz="2000" dirty="0">
              <a:latin typeface="+mn-ea"/>
              <a:cs typeface="Malgun Gothic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DE730AC-CFC8-5EDF-860C-36BC23E2E541}"/>
              </a:ext>
            </a:extLst>
          </p:cNvPr>
          <p:cNvGrpSpPr/>
          <p:nvPr/>
        </p:nvGrpSpPr>
        <p:grpSpPr>
          <a:xfrm>
            <a:off x="1905000" y="2334178"/>
            <a:ext cx="7315200" cy="1704422"/>
            <a:chOff x="2057400" y="2133600"/>
            <a:chExt cx="7315200" cy="170442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D1A18B-E207-63B8-B8C7-5E192BFB88DE}"/>
                </a:ext>
              </a:extLst>
            </p:cNvPr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Root</a:t>
              </a:r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597A4C-A41B-4751-3E12-A7B7CFF451AC}"/>
                </a:ext>
              </a:extLst>
            </p:cNvPr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Edge_System</a:t>
              </a:r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38A63B9-CA00-D283-FA1D-A78E4A936BCE}"/>
                </a:ext>
              </a:extLst>
            </p:cNvPr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Service_System</a:t>
              </a:r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3C426F6-AC55-20D4-8C98-F4D88F05621F}"/>
                </a:ext>
              </a:extLst>
            </p:cNvPr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Client_System</a:t>
              </a:r>
              <a:endParaRPr kumimoji="1" lang="ko-Kore-KR" altLang="en-US" dirty="0"/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858EB992-DFBD-5465-1B8D-7ACF2C5660B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FB351BE6-61C4-1769-DB81-F2487B261252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>
              <a:extLst>
                <a:ext uri="{FF2B5EF4-FFF2-40B4-BE49-F238E27FC236}">
                  <a16:creationId xmlns:a16="http://schemas.microsoft.com/office/drawing/2014/main" id="{4CF0E49F-C012-5CDF-E9E9-B10B1E9996B8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>
              <a:extLst>
                <a:ext uri="{FF2B5EF4-FFF2-40B4-BE49-F238E27FC236}">
                  <a16:creationId xmlns:a16="http://schemas.microsoft.com/office/drawing/2014/main" id="{B287C82F-48F4-5176-B993-CA6D56492D90}"/>
                </a:ext>
              </a:extLst>
            </p:cNvPr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YOLO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>
              <a:extLst>
                <a:ext uri="{FF2B5EF4-FFF2-40B4-BE49-F238E27FC236}">
                  <a16:creationId xmlns:a16="http://schemas.microsoft.com/office/drawing/2014/main" id="{661CE047-42BA-0835-FBBF-825A7534441E}"/>
                </a:ext>
              </a:extLst>
            </p:cNvPr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Django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>
              <a:extLst>
                <a:ext uri="{FF2B5EF4-FFF2-40B4-BE49-F238E27FC236}">
                  <a16:creationId xmlns:a16="http://schemas.microsoft.com/office/drawing/2014/main" id="{A1F7652F-28B4-2D24-DA8F-C647A6995155}"/>
                </a:ext>
              </a:extLst>
            </p:cNvPr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Android, Native App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6B96D8-C469-DA52-92DD-BE63EAF5557F}"/>
              </a:ext>
            </a:extLst>
          </p:cNvPr>
          <p:cNvSpPr/>
          <p:nvPr/>
        </p:nvSpPr>
        <p:spPr>
          <a:xfrm>
            <a:off x="4491210" y="42672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/>
                <a:cs typeface="Times New Roman"/>
              </a:rPr>
              <a:t>pptx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4815B585-13F2-2774-E3B0-9AF5359FBF4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86200" y="2551175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ED7E21-5A52-D56E-9176-B51368D7472C}"/>
              </a:ext>
            </a:extLst>
          </p:cNvPr>
          <p:cNvSpPr/>
          <p:nvPr/>
        </p:nvSpPr>
        <p:spPr>
          <a:xfrm>
            <a:off x="4495800" y="48768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042AADFF-B6E9-FD53-205F-AE4D1443BC06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3886200" y="2551175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6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/>
                <a:cs typeface="Malgun Gothic"/>
              </a:rPr>
              <a:t>2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/>
                <a:cs typeface="Malgun Gothic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694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5471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Edge System(Python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1-1.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YoloV5 pretrained model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Ms</a:t>
            </a:r>
            <a:r>
              <a:rPr lang="en-US" altLang="ko-KR" sz="1600" dirty="0">
                <a:latin typeface="+mn-ea"/>
              </a:rPr>
              <a:t> coco </a:t>
            </a:r>
            <a:r>
              <a:rPr lang="ko-KR" altLang="en-US" sz="1600" dirty="0">
                <a:latin typeface="+mn-ea"/>
              </a:rPr>
              <a:t>훈련데이터 기준 검출 객체 </a:t>
            </a:r>
            <a:r>
              <a:rPr lang="en-US" altLang="ko-KR" sz="1600" dirty="0">
                <a:latin typeface="+mn-ea"/>
              </a:rPr>
              <a:t>(Classes) : 80</a:t>
            </a:r>
            <a:r>
              <a:rPr lang="ko-KR" altLang="en-US" sz="1600" dirty="0">
                <a:latin typeface="+mn-ea"/>
              </a:rPr>
              <a:t>가지 객체 검출 기능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i="1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1-3.</a:t>
            </a:r>
            <a:r>
              <a:rPr lang="ko-KR" altLang="en-US" sz="1600" dirty="0">
                <a:latin typeface="+mn-ea"/>
              </a:rPr>
              <a:t> 한 종류의 객체를 동일한 객체로 가능한 </a:t>
            </a:r>
            <a:r>
              <a:rPr lang="en-US" altLang="ko-KR" sz="1600" dirty="0">
                <a:latin typeface="+mn-ea"/>
              </a:rPr>
              <a:t>Change Detection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1-4.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1-5.</a:t>
            </a:r>
            <a:r>
              <a:rPr lang="ko-KR" altLang="en-US" sz="1600" dirty="0">
                <a:latin typeface="+mn-ea"/>
                <a:cs typeface="Gulim"/>
              </a:rPr>
              <a:t> 추가기능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2.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Service System(Python, Django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 err="1">
                <a:solidFill>
                  <a:srgbClr val="558ED5"/>
                </a:solidFill>
                <a:latin typeface="+mn-ea"/>
                <a:cs typeface="Malgun Gothic"/>
              </a:rPr>
              <a:t>Pythonanywhere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클라우드상 서비스 구동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일부 확장 기능 가능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2-1.</a:t>
            </a:r>
            <a:r>
              <a:rPr lang="ko-KR" altLang="en-US" sz="1600" dirty="0">
                <a:latin typeface="+mn-ea"/>
              </a:rPr>
              <a:t> 사용자 보안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보안키를 이용한 로그인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공통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Image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</a:rPr>
              <a:t>Blog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ko-KR" altLang="en-US" sz="1600" dirty="0">
                <a:latin typeface="+mn-ea"/>
                <a:cs typeface="Gulim"/>
              </a:rPr>
              <a:t>및 </a:t>
            </a:r>
            <a:r>
              <a:rPr lang="ko-KR" altLang="en-US" sz="1600" dirty="0">
                <a:latin typeface="+mn-ea"/>
              </a:rPr>
              <a:t>관리</a:t>
            </a:r>
            <a:r>
              <a:rPr lang="ko-KR" altLang="en-US" sz="1600" dirty="0">
                <a:latin typeface="+mn-ea"/>
                <a:cs typeface="Gulim"/>
              </a:rPr>
              <a:t> 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일부 확장 기능 가능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2-3.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2-4.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2-5.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  <a:cs typeface="Gulim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3.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ore-KR" sz="1600" spc="-5" dirty="0">
                <a:solidFill>
                  <a:srgbClr val="558ED5"/>
                </a:solidFill>
                <a:latin typeface="+mn-ea"/>
                <a:cs typeface="Malgun Gothic"/>
              </a:rPr>
              <a:t>Client System(Android, Native App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개별 제안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3.1.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 list view </a:t>
            </a:r>
            <a:r>
              <a:rPr lang="ko-KR" altLang="en-US" sz="1600" dirty="0">
                <a:latin typeface="+mn-ea"/>
                <a:cs typeface="Gulim"/>
              </a:rPr>
              <a:t>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 기능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개별 제안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3.2.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3.3.</a:t>
            </a:r>
            <a:r>
              <a:rPr lang="ko-KR" altLang="en-US" sz="1600" dirty="0">
                <a:latin typeface="+mn-ea"/>
                <a:cs typeface="Gulim"/>
              </a:rPr>
              <a:t> 공통기능 및 추가기능을 활용한 사용자 시나리오 및 </a:t>
            </a:r>
            <a:r>
              <a:rPr lang="en-US" altLang="ko-KR" sz="1600" dirty="0">
                <a:latin typeface="+mn-ea"/>
                <a:cs typeface="Gulim"/>
              </a:rPr>
              <a:t>UI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 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3-4.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213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시스템 구성도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구성도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14" name="그림 13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47C85F52-75E4-DBF8-3454-F7959D37A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39746"/>
            <a:ext cx="6858000" cy="445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9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목적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9496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dirty="0">
                <a:latin typeface="+mn-ea"/>
                <a:cs typeface="Malgun Gothic"/>
              </a:rPr>
              <a:t>스마트폰 또는 컴퓨터를 사용하여 </a:t>
            </a:r>
            <a:r>
              <a:rPr lang="en-US" altLang="ko-KR" sz="2000" dirty="0">
                <a:latin typeface="+mn-ea"/>
                <a:cs typeface="Malgun Gothic"/>
              </a:rPr>
              <a:t>Yolov5</a:t>
            </a:r>
            <a:r>
              <a:rPr lang="ko-KR" altLang="en-US" sz="2000" dirty="0">
                <a:latin typeface="+mn-ea"/>
                <a:cs typeface="Malgun Gothic"/>
              </a:rPr>
              <a:t>을 활용해 사용자의 이미지를 탐지하여 개인에 맞는 퍼스널 컬러를 추천한다</a:t>
            </a:r>
            <a:r>
              <a:rPr lang="en-US" altLang="ko-KR" sz="2000" dirty="0">
                <a:latin typeface="+mn-ea"/>
                <a:cs typeface="Malgun Gothic"/>
              </a:rPr>
              <a:t>.</a:t>
            </a:r>
            <a:endParaRPr lang="ko-KR" altLang="en-US" sz="2000" dirty="0"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sz="2000" dirty="0">
              <a:latin typeface="+mn-ea"/>
              <a:cs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0912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2000" dirty="0">
                <a:latin typeface="+mn-ea"/>
                <a:cs typeface="Gulim"/>
              </a:rPr>
              <a:t>- </a:t>
            </a:r>
            <a:r>
              <a:rPr lang="ko-KR" altLang="en-US" sz="2000" dirty="0">
                <a:latin typeface="+mn-ea"/>
                <a:cs typeface="Gulim"/>
              </a:rPr>
              <a:t>퍼스널 컬러 </a:t>
            </a:r>
            <a:r>
              <a:rPr lang="ko-KR" altLang="en-US" sz="2000" dirty="0"/>
              <a:t>진단은 오랜 시간 동안 패션과 뷰티 분야에서 중요한 역할을 해왔습니다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하지만 기존의 퍼스널 컬러 진단은 전문가의 손에 의존하거나 복잡한 테스트가 필요했던 반면</a:t>
            </a:r>
            <a:r>
              <a:rPr lang="en-US" altLang="ko-KR" sz="2000" dirty="0"/>
              <a:t>, </a:t>
            </a:r>
            <a:r>
              <a:rPr lang="ko-KR" altLang="en-US" sz="2000" dirty="0"/>
              <a:t>최근에는 </a:t>
            </a:r>
            <a:r>
              <a:rPr lang="en-US" altLang="ko-KR" sz="2000" dirty="0"/>
              <a:t>AI </a:t>
            </a:r>
            <a:r>
              <a:rPr lang="ko-KR" altLang="en-US" sz="2000" dirty="0"/>
              <a:t>기술을 활용하여 더욱 정확하고 효율적인 분석을 제공하여 정확도가 높아 졌습니다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이에 반면</a:t>
            </a:r>
            <a:r>
              <a:rPr lang="en-US" altLang="ko-KR" sz="2000" dirty="0"/>
              <a:t>, AI </a:t>
            </a:r>
            <a:r>
              <a:rPr lang="ko-KR" altLang="en-US" sz="2000" dirty="0"/>
              <a:t>기술을 활용하면 퍼스널 컬러 진단이 보다 쉽고 빠르며</a:t>
            </a:r>
            <a:r>
              <a:rPr lang="en-US" altLang="ko-KR" sz="2000" dirty="0"/>
              <a:t>, </a:t>
            </a:r>
            <a:r>
              <a:rPr lang="ko-KR" altLang="en-US" sz="2000" dirty="0"/>
              <a:t>누구나 간편하게 서비스를 이용할 수 있게 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또한</a:t>
            </a:r>
            <a:r>
              <a:rPr lang="en-US" altLang="ko-KR" sz="2000" dirty="0"/>
              <a:t>, </a:t>
            </a:r>
            <a:r>
              <a:rPr lang="ko-KR" altLang="en-US" sz="2000" dirty="0"/>
              <a:t>사용 자들은 본인의 이미지에 최적화된 색상 추천을 받을 수 있기 때문에 패션과 뷰티 선택에 있 어 더 나은 결정을 할 수 있게 되고</a:t>
            </a:r>
            <a:r>
              <a:rPr lang="en-US" altLang="ko-KR" sz="2000" dirty="0"/>
              <a:t>, </a:t>
            </a:r>
            <a:r>
              <a:rPr lang="ko-KR" altLang="en-US" sz="2000" dirty="0"/>
              <a:t>이를 기반으로 한 다양한 추가적인 정보까지 제공되어 퍼스널 컬러를 통해 패션과 뷰티 분야에서 효과적인 솔루션을 제공받을 수 있습니다</a:t>
            </a:r>
            <a:r>
              <a:rPr lang="en-US" altLang="ko-KR" sz="2000" dirty="0"/>
              <a:t>.</a:t>
            </a:r>
            <a:endParaRPr lang="ko-KR" altLang="en-US" sz="20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1800516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8D92DE-3313-341A-7253-A23793A03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01924"/>
              </p:ext>
            </p:extLst>
          </p:nvPr>
        </p:nvGraphicFramePr>
        <p:xfrm>
          <a:off x="457200" y="1219200"/>
          <a:ext cx="899160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1. Edge System(Python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1-1. YoloV5 pretrained model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Yolov5_inference.py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6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1-2. </a:t>
                      </a:r>
                      <a:r>
                        <a:rPr lang="en" altLang="ko-KR" sz="1000" dirty="0" err="1"/>
                        <a:t>Ms</a:t>
                      </a:r>
                      <a:r>
                        <a:rPr lang="en" altLang="ko-KR" sz="1000" dirty="0"/>
                        <a:t> coco </a:t>
                      </a:r>
                      <a:r>
                        <a:rPr lang="ko-KR" altLang="en-US" sz="1000" dirty="0"/>
                        <a:t>훈련데이터 기준 검출 객체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" altLang="ko-KR" sz="1000" dirty="0"/>
                        <a:t>Classes) : 80</a:t>
                      </a:r>
                      <a:r>
                        <a:rPr lang="ko-KR" altLang="en-US" sz="1000" dirty="0"/>
                        <a:t>가지 객체 검출 기능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5768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1-3. </a:t>
                      </a:r>
                      <a:r>
                        <a:rPr lang="ko-KR" altLang="en-US" sz="1000" dirty="0"/>
                        <a:t>한 종류의 객체를 동일한 객체로 가능한 </a:t>
                      </a:r>
                      <a:r>
                        <a:rPr lang="en" altLang="ko-KR" sz="1000" dirty="0"/>
                        <a:t>Change Detection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en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742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1-4.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Views.py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2583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1-5. Yolov5</a:t>
                      </a:r>
                      <a:r>
                        <a:rPr lang="ko-KR" altLang="en-US" sz="1000" dirty="0"/>
                        <a:t>의 이미지 확보 및 카메라 스트림 </a:t>
                      </a:r>
                      <a:r>
                        <a:rPr lang="en-US" altLang="ko-KR" sz="1000" dirty="0"/>
                        <a:t>flush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Camera_stream.py, yolov5_inference.py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219046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2. Service System(Python, Django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" altLang="ko-KR" sz="1000" dirty="0" err="1"/>
                        <a:t>Pythonanywhere</a:t>
                      </a:r>
                      <a:r>
                        <a:rPr lang="en" altLang="ko-KR" sz="1000" dirty="0"/>
                        <a:t> </a:t>
                      </a:r>
                      <a:r>
                        <a:rPr lang="ko-KR" altLang="en-US" sz="1000" dirty="0"/>
                        <a:t>클라우드상 서비스 구동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2-1. </a:t>
                      </a:r>
                      <a:r>
                        <a:rPr lang="ko-KR" altLang="en-US" sz="1000" dirty="0"/>
                        <a:t>사용자 보안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보안키를 이용한 로그인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04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2-2. Image Blog </a:t>
                      </a:r>
                      <a:r>
                        <a:rPr lang="ko-KR" altLang="en-US" sz="1000" dirty="0"/>
                        <a:t>및 관리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618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2-3.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Views.py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9916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2-4.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Views.py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800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2-5. </a:t>
                      </a:r>
                      <a:r>
                        <a:rPr lang="ko-KR" altLang="en-US" sz="1000" dirty="0"/>
                        <a:t>확보된 이미지의 추천 컬러를 분석하는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Yolov5_inference.py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2395334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 Client System(Android, Native App,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3.1. Image list view </a:t>
                      </a:r>
                      <a:r>
                        <a:rPr lang="ko-KR" altLang="en-US" sz="1000" dirty="0"/>
                        <a:t>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 기능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Views.py, index.html, result.html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134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3.2.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View.py, index.html, result.html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566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3.3. </a:t>
                      </a:r>
                      <a:r>
                        <a:rPr lang="ko-KR" altLang="en-US" sz="1000" dirty="0"/>
                        <a:t>내장 카메라 사용 기능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Camera_stream.html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626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3-4. </a:t>
                      </a:r>
                      <a:r>
                        <a:rPr lang="ko-KR" altLang="en-US" sz="1000" dirty="0"/>
                        <a:t>추가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56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98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53FC-8DC7-DEB6-AC4F-171A8F7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2D131-20C9-3743-0C3C-F48B12A4E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641201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1-1. YoloV5 pretrained model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A10C6-B376-C92B-2E3F-39E2C58C9A9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492443"/>
          </a:xfrm>
        </p:spPr>
        <p:txBody>
          <a:bodyPr/>
          <a:lstStyle/>
          <a:p>
            <a:r>
              <a:rPr kumimoji="1" lang="en-US" altLang="ko-KR" sz="1600" dirty="0">
                <a:solidFill>
                  <a:schemeClr val="tx1"/>
                </a:solidFill>
              </a:rPr>
              <a:t>Yolov5</a:t>
            </a:r>
            <a:r>
              <a:rPr kumimoji="1" lang="ko-KR" altLang="en-US" sz="1600" dirty="0">
                <a:solidFill>
                  <a:schemeClr val="tx1"/>
                </a:solidFill>
              </a:rPr>
              <a:t>를 사용하여 웹 페이지에서 내장 카메라를 통해 사용자의 이미지를 확보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436FCE2-7D0B-C826-592C-819072951881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한 종류의 객체를 동일한 객체로 가능한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Change Detection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CCB36D9-586F-F52E-70DB-55ACD54B7FC6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1066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/</a:t>
            </a:r>
            <a:r>
              <a:rPr lang="en-US" altLang="ko-KR" sz="1200" kern="0" dirty="0" err="1">
                <a:solidFill>
                  <a:schemeClr val="tx1"/>
                </a:solidFill>
                <a:latin typeface="+mn-ea"/>
                <a:cs typeface="Gulim"/>
              </a:rPr>
              <a:t>analyze_color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/ 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에서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, </a:t>
            </a:r>
            <a:r>
              <a:rPr lang="en-US" altLang="ko-KR" sz="1200" kern="0" dirty="0" err="1">
                <a:solidFill>
                  <a:schemeClr val="tx1"/>
                </a:solidFill>
                <a:latin typeface="+mn-ea"/>
                <a:cs typeface="Gulim"/>
              </a:rPr>
              <a:t>JsonResponse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를 사용</a:t>
            </a:r>
            <a:endParaRPr lang="en-US" altLang="ko-KR" sz="12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12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8" name="그림 7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3E098C07-1BF0-CB48-D704-1D3F0895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15" y="1447800"/>
            <a:ext cx="3791480" cy="2438400"/>
          </a:xfrm>
          <a:prstGeom prst="rect">
            <a:avLst/>
          </a:prstGeom>
        </p:spPr>
      </p:pic>
      <p:pic>
        <p:nvPicPr>
          <p:cNvPr id="10" name="그림 9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A87E54EB-E105-FDEB-2F51-A9574B084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82" y="4495800"/>
            <a:ext cx="4386875" cy="2700715"/>
          </a:xfrm>
          <a:prstGeom prst="rect">
            <a:avLst/>
          </a:prstGeom>
        </p:spPr>
      </p:pic>
      <p:pic>
        <p:nvPicPr>
          <p:cNvPr id="12" name="그림 11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56CE7225-0711-99FC-ABC5-85F111CE8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616" y="4793249"/>
            <a:ext cx="4386875" cy="206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53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C10C-D7E8-0941-032A-F97ED994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DC8FF-D86E-578B-462B-9B4B30D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369714-2E6A-0BF3-2752-0164F4A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887422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사용자의 내장 카메라를 사용하여 웹 페이지에서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Yolov5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에 접근할 수 있음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14D103-DA70-6704-3D5D-F338A9101BC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869469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6" name="그림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13A04133-F248-6B3B-83CC-25CE241F6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514600"/>
            <a:ext cx="4858280" cy="359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61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5544</TotalTime>
  <Words>1149</Words>
  <Application>Microsoft Office PowerPoint</Application>
  <PresentationFormat>A4 용지(210x297mm)</PresentationFormat>
  <Paragraphs>161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Malgun Gothic</vt:lpstr>
      <vt:lpstr>Arial</vt:lpstr>
      <vt:lpstr>Calibri</vt:lpstr>
      <vt:lpstr>Consolas</vt:lpstr>
      <vt:lpstr>Times New Roman</vt:lpstr>
      <vt:lpstr>Wingdings</vt:lpstr>
      <vt:lpstr>Office Theme</vt:lpstr>
      <vt:lpstr>Mobile/WebService Project</vt:lpstr>
      <vt:lpstr>목차</vt:lpstr>
      <vt:lpstr>요구조건</vt:lpstr>
      <vt:lpstr>시스템 구성도</vt:lpstr>
      <vt:lpstr>목적</vt:lpstr>
      <vt:lpstr>필요성</vt:lpstr>
      <vt:lpstr>기능 - 조건대비표</vt:lpstr>
      <vt:lpstr>기능 - 1. Edge System(Python 기반, 공통)</vt:lpstr>
      <vt:lpstr>기능 - 1. Edge System(Python 기반, 공통)</vt:lpstr>
      <vt:lpstr>기능 - 2. Service System(Python, Django 기반)</vt:lpstr>
      <vt:lpstr>기능 - 2. Service System(Python, Django 기반)</vt:lpstr>
      <vt:lpstr>기능 - 3. Client System(Android, Java기반, 개별 제안)</vt:lpstr>
      <vt:lpstr>기능(부족한 설명 추거, 신규 또는 추가 기능 중심, 페이지 추가 가능)</vt:lpstr>
      <vt:lpstr>사용자 시나리오(Ui 구성)</vt:lpstr>
      <vt:lpstr>데모</vt:lpstr>
      <vt:lpstr>기대효과 및 결론</vt:lpstr>
      <vt:lpstr>결과물의 목록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안기옥</dc:creator>
  <cp:lastModifiedBy>광주 오</cp:lastModifiedBy>
  <cp:revision>57</cp:revision>
  <dcterms:created xsi:type="dcterms:W3CDTF">2020-06-08T19:34:44Z</dcterms:created>
  <dcterms:modified xsi:type="dcterms:W3CDTF">2024-12-18T01:04:15Z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2018-05-10T00:00:00Z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2020-06-08T00:00:00Z</vt:filetime>
  </property>
</Properties>
</file>